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6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7" r:id="rId16"/>
    <p:sldId id="2076137985" r:id="rId17"/>
    <p:sldId id="2076137983" r:id="rId18"/>
    <p:sldId id="2076137981" r:id="rId19"/>
    <p:sldId id="2076137982" r:id="rId20"/>
    <p:sldId id="2076137980" r:id="rId21"/>
    <p:sldId id="2076137977" r:id="rId22"/>
    <p:sldId id="2076137239" r:id="rId23"/>
    <p:sldId id="3766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7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2076137239"/>
            <p14:sldId id="3766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3"/>
    <p:restoredTop sz="92772"/>
  </p:normalViewPr>
  <p:slideViewPr>
    <p:cSldViewPr snapToGrid="0" snapToObjects="1">
      <p:cViewPr>
        <p:scale>
          <a:sx n="137" d="100"/>
          <a:sy n="13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3/20/23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13" Type="http://schemas.openxmlformats.org/officeDocument/2006/relationships/image" Target="../media/image137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tiff"/><Relationship Id="rId18" Type="http://schemas.openxmlformats.org/officeDocument/2006/relationships/image" Target="../media/image153.tiff"/><Relationship Id="rId26" Type="http://schemas.openxmlformats.org/officeDocument/2006/relationships/image" Target="../media/image161.emf"/><Relationship Id="rId3" Type="http://schemas.openxmlformats.org/officeDocument/2006/relationships/image" Target="../media/image138.png"/><Relationship Id="rId21" Type="http://schemas.openxmlformats.org/officeDocument/2006/relationships/image" Target="../media/image156.tiff"/><Relationship Id="rId7" Type="http://schemas.openxmlformats.org/officeDocument/2006/relationships/image" Target="../media/image142.png"/><Relationship Id="rId12" Type="http://schemas.openxmlformats.org/officeDocument/2006/relationships/image" Target="../media/image147.tiff"/><Relationship Id="rId17" Type="http://schemas.openxmlformats.org/officeDocument/2006/relationships/image" Target="../media/image152.tiff"/><Relationship Id="rId25" Type="http://schemas.openxmlformats.org/officeDocument/2006/relationships/image" Target="../media/image1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1.png"/><Relationship Id="rId20" Type="http://schemas.openxmlformats.org/officeDocument/2006/relationships/image" Target="../media/image155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1.png"/><Relationship Id="rId11" Type="http://schemas.openxmlformats.org/officeDocument/2006/relationships/image" Target="../media/image146.tif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tiff"/><Relationship Id="rId28" Type="http://schemas.openxmlformats.org/officeDocument/2006/relationships/image" Target="../media/image163.png"/><Relationship Id="rId10" Type="http://schemas.openxmlformats.org/officeDocument/2006/relationships/image" Target="../media/image145.tiff"/><Relationship Id="rId19" Type="http://schemas.openxmlformats.org/officeDocument/2006/relationships/image" Target="../media/image154.tiff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emf"/><Relationship Id="rId22" Type="http://schemas.openxmlformats.org/officeDocument/2006/relationships/image" Target="../media/image157.tiff"/><Relationship Id="rId27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83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gif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jpe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/zackbradys/rancher-on-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819922"/>
            <a:ext cx="7589071" cy="431671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2143914"/>
            <a:ext cx="4051130" cy="337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22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7087721" y="-218498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7074228" y="594982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7089603" y="-187976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7085324" y="-1033277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7085324" y="-63335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7096348" y="183694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7074228" y="997949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7051533" y="1377690"/>
            <a:ext cx="339781" cy="735275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7067361" y="1794629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7056251" y="2196151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64359" y="2039478"/>
            <a:ext cx="9663314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8" name="TextBox 86">
            <a:extLst>
              <a:ext uri="{FF2B5EF4-FFF2-40B4-BE49-F238E27FC236}">
                <a16:creationId xmlns:a16="http://schemas.microsoft.com/office/drawing/2014/main" id="{680A125D-FF07-AD4C-A59B-57CB45E76208}"/>
              </a:ext>
            </a:extLst>
          </p:cNvPr>
          <p:cNvSpPr txBox="1"/>
          <p:nvPr/>
        </p:nvSpPr>
        <p:spPr>
          <a:xfrm>
            <a:off x="1264326" y="1683347"/>
            <a:ext cx="2561920" cy="276999"/>
          </a:xfrm>
          <a:prstGeom prst="rect">
            <a:avLst/>
          </a:prstGeom>
          <a:solidFill>
            <a:srgbClr val="2353FF"/>
          </a:solidFill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Light" pitchFamily="2"/>
              </a:rPr>
              <a:t>Authentication &amp; Authorization</a:t>
            </a:r>
          </a:p>
        </p:txBody>
      </p:sp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1E132D-DAE8-0B6A-4A25-E54D0C72F891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097660" y="4134506"/>
            <a:ext cx="766834" cy="2390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E20584E0-A161-5806-35CD-BDAD81F63D00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084" y="4133979"/>
            <a:ext cx="591651" cy="2285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Picture 2" descr="NeuVector - Full Lifecycle Container Security Platform">
            <a:extLst>
              <a:ext uri="{FF2B5EF4-FFF2-40B4-BE49-F238E27FC236}">
                <a16:creationId xmlns:a16="http://schemas.microsoft.com/office/drawing/2014/main" id="{B106A95D-E9AF-C21E-6FAE-943B606C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588" y="2890307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NeuVector - Full Lifecycle Container Security Platform">
            <a:extLst>
              <a:ext uri="{FF2B5EF4-FFF2-40B4-BE49-F238E27FC236}">
                <a16:creationId xmlns:a16="http://schemas.microsoft.com/office/drawing/2014/main" id="{1DC05857-0480-12D8-9559-574B6837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8697" y="3311846"/>
            <a:ext cx="1229546" cy="2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Words>1117</Words>
  <Application>Microsoft Macintosh PowerPoint</Application>
  <PresentationFormat>Widescreen</PresentationFormat>
  <Paragraphs>262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Architectural Overview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Products and Projects</vt:lpstr>
      <vt:lpstr>Rancher: Meeting You At Your Mission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293</cp:revision>
  <dcterms:created xsi:type="dcterms:W3CDTF">2020-11-17T10:12:06Z</dcterms:created>
  <dcterms:modified xsi:type="dcterms:W3CDTF">2023-03-21T01:12:28Z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